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10972800"/>
  <p:notesSz cx="10972800" cy="14630400"/>
  <p:embeddedFontLst>
    <p:embeddedFont>
      <p:font typeface="Open Sans" panose="020B0606030504020204" pitchFamily="34" charset="0"/>
      <p:regular r:id="rId12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1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8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9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Proceso de Interfaz SIOP - BIOSALC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397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Presentado por: Sistemas y TI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577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Área: Calidad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758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Fecha: 26/05/2025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71107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5983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¿Qué es SIOP?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472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544103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Registro de datos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62857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Campo, laboratorio, pre-cosechas y post-cosechas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46472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544103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Consolidación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628578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Trazabilidad de información agrícola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46472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544103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Acceso en línea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628578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Información en tiempo real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13B7D8B-1AAC-409C-33D0-833F1354B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1624" y="10515073"/>
            <a:ext cx="2143424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2433"/>
            <a:ext cx="6478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¿Qué es BIOSALC?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321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36387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399240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Importación de datos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243989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Desde SIOP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4321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436387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4399240"/>
            <a:ext cx="289941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Procesamiento y almacenamiento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5952649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Datos agrícolas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7691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81168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847046"/>
            <a:ext cx="3777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Soporte a la gerencia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733746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Toma de decisiones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7719"/>
            <a:ext cx="8991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Conexión SIOP y BIOSALC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0666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4933474"/>
            <a:ext cx="3186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Datos ingresados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5423892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 SIOP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6754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629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Linked 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678477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Acceso a SIOP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7428428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7655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BIOSALC extrae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8145661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 muestra datos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8789313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9016127"/>
            <a:ext cx="3033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Analista importa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9506545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BIOSALC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63FA208-359B-D819-28F1-724A135D47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6976" y="10503078"/>
            <a:ext cx="2143424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2498"/>
            <a:ext cx="72595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Flujo de Importación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094905"/>
            <a:ext cx="30480" cy="7945279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4" name="Shape 2"/>
          <p:cNvSpPr/>
          <p:nvPr/>
        </p:nvSpPr>
        <p:spPr>
          <a:xfrm>
            <a:off x="6410087" y="233481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5" name="Shape 3"/>
          <p:cNvSpPr/>
          <p:nvPr/>
        </p:nvSpPr>
        <p:spPr>
          <a:xfrm>
            <a:off x="7060049" y="2094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2137410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45894" y="2172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Registro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2663190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Analista en SIOP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539871" y="369570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0" name="Shape 7"/>
          <p:cNvSpPr/>
          <p:nvPr/>
        </p:nvSpPr>
        <p:spPr>
          <a:xfrm>
            <a:off x="7060049" y="34557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3498294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49270" y="3533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Acceso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8449270" y="4024074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BIOSALC vía linked server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410087" y="486870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5" name="Shape 11"/>
          <p:cNvSpPr/>
          <p:nvPr/>
        </p:nvSpPr>
        <p:spPr>
          <a:xfrm>
            <a:off x="7060049" y="4628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119" y="4671298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345894" y="4706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Tabla temporal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93790" y="5197078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Datos en grilla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539871" y="604170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20" name="Shape 15"/>
          <p:cNvSpPr/>
          <p:nvPr/>
        </p:nvSpPr>
        <p:spPr>
          <a:xfrm>
            <a:off x="7060049" y="5801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119" y="5844302"/>
            <a:ext cx="340162" cy="42529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449270" y="5879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Revisión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8449270" y="6370082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Analista en BIOSALC</a:t>
            </a:r>
            <a:endParaRPr lang="en-US" sz="1750" dirty="0"/>
          </a:p>
        </p:txBody>
      </p:sp>
      <p:sp>
        <p:nvSpPr>
          <p:cNvPr id="24" name="Shape 18"/>
          <p:cNvSpPr/>
          <p:nvPr/>
        </p:nvSpPr>
        <p:spPr>
          <a:xfrm>
            <a:off x="6410087" y="72147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25" name="Shape 19"/>
          <p:cNvSpPr/>
          <p:nvPr/>
        </p:nvSpPr>
        <p:spPr>
          <a:xfrm>
            <a:off x="7060049" y="6974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119" y="7017306"/>
            <a:ext cx="340162" cy="42529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345894" y="7052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Clic "Importar"</a:t>
            </a:r>
            <a:endParaRPr lang="en-US" sz="2200" dirty="0"/>
          </a:p>
        </p:txBody>
      </p:sp>
      <p:sp>
        <p:nvSpPr>
          <p:cNvPr id="28" name="Text 21"/>
          <p:cNvSpPr/>
          <p:nvPr/>
        </p:nvSpPr>
        <p:spPr>
          <a:xfrm>
            <a:off x="793790" y="7543086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 correctos</a:t>
            </a:r>
            <a:endParaRPr lang="en-US" sz="1750" dirty="0"/>
          </a:p>
        </p:txBody>
      </p:sp>
      <p:sp>
        <p:nvSpPr>
          <p:cNvPr id="29" name="Shape 22"/>
          <p:cNvSpPr/>
          <p:nvPr/>
        </p:nvSpPr>
        <p:spPr>
          <a:xfrm>
            <a:off x="7539871" y="838771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30" name="Shape 23"/>
          <p:cNvSpPr/>
          <p:nvPr/>
        </p:nvSpPr>
        <p:spPr>
          <a:xfrm>
            <a:off x="7060049" y="81478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5119" y="8190309"/>
            <a:ext cx="340162" cy="425291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8449270" y="8225671"/>
            <a:ext cx="3067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Almacenamiento</a:t>
            </a:r>
            <a:endParaRPr lang="en-US" sz="2200" dirty="0"/>
          </a:p>
        </p:txBody>
      </p:sp>
      <p:sp>
        <p:nvSpPr>
          <p:cNvPr id="33" name="Text 25"/>
          <p:cNvSpPr/>
          <p:nvPr/>
        </p:nvSpPr>
        <p:spPr>
          <a:xfrm>
            <a:off x="8449270" y="8716089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Tabla productiva BIOSALC</a:t>
            </a:r>
            <a:endParaRPr lang="en-US" sz="1750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B5CE374-EBFA-298A-E71A-697819CD19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7561" y="10478978"/>
            <a:ext cx="2143424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29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Consideraciones Técnicas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8066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sp>
        <p:nvSpPr>
          <p:cNvPr id="5" name="Text 2"/>
          <p:cNvSpPr/>
          <p:nvPr/>
        </p:nvSpPr>
        <p:spPr>
          <a:xfrm>
            <a:off x="6514624" y="3615095"/>
            <a:ext cx="4594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Amuestreador registrado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551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Código en ambos sistemas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92966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sp>
        <p:nvSpPr>
          <p:cNvPr id="8" name="Text 5"/>
          <p:cNvSpPr/>
          <p:nvPr/>
        </p:nvSpPr>
        <p:spPr>
          <a:xfrm>
            <a:off x="6514624" y="5164098"/>
            <a:ext cx="3102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Liberación activa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6545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Cosecha abierta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47866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sp>
        <p:nvSpPr>
          <p:cNvPr id="11" name="Text 8"/>
          <p:cNvSpPr/>
          <p:nvPr/>
        </p:nvSpPr>
        <p:spPr>
          <a:xfrm>
            <a:off x="6514624" y="6713101"/>
            <a:ext cx="3019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Boletín completo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72035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PostCosecha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802767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sp>
        <p:nvSpPr>
          <p:cNvPr id="14" name="Text 11"/>
          <p:cNvSpPr/>
          <p:nvPr/>
        </p:nvSpPr>
        <p:spPr>
          <a:xfrm>
            <a:off x="6514624" y="8262104"/>
            <a:ext cx="3702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Liberación vinculada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875252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Consistencia con parcela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115E9B2-3F92-586E-60DB-10009D0E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530" y="10491009"/>
            <a:ext cx="2143424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07487"/>
            <a:ext cx="8099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Validación del Analista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983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Rol clave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5643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Revisar datos importados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6131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Antes de aprobar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6983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Ingreso a base productiva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983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Herramientas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55643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Vista previa en grilla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6131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Controles de validación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66983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Botones de acción</a:t>
            </a:r>
            <a:endParaRPr lang="en-US" sz="175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E4EA3AB-AE87-DCCA-CC50-21AA9117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76" y="10515072"/>
            <a:ext cx="2143424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6228"/>
            <a:ext cx="8052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Beneficios del Proceso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33686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9846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3595449"/>
            <a:ext cx="4344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Decisiones estratégicas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4085868"/>
            <a:ext cx="4344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Datos confiables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46886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47322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51863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4959072"/>
            <a:ext cx="3757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Reducción de errores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5449491"/>
            <a:ext cx="37574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Mayor trazabilidad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60523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60958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65499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6322695"/>
            <a:ext cx="3700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Integración eficiente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6813113"/>
            <a:ext cx="37003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Calidad y agricultura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74159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74595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79136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7686318"/>
            <a:ext cx="3961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Tiempos de respuesta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8176736"/>
            <a:ext cx="39613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Mejora significativa</a:t>
            </a:r>
            <a:endParaRPr lang="en-US" sz="175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88A3BCD-E1FC-B90E-FD89-D061D7521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7561" y="10503041"/>
            <a:ext cx="2143424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688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Recomendaciones y Buenas Prácticas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38074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67" y="409217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3864888"/>
            <a:ext cx="3182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Verificar usuarios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4355306"/>
            <a:ext cx="31823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Antes de iniciar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4929783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8" name="Shape 5"/>
          <p:cNvSpPr/>
          <p:nvPr/>
        </p:nvSpPr>
        <p:spPr>
          <a:xfrm>
            <a:off x="793790" y="5058370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569" y="551247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5285184"/>
            <a:ext cx="32094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Completar boletín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5775603"/>
            <a:ext cx="3209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Antes de importar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6350079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3" name="Shape 9"/>
          <p:cNvSpPr/>
          <p:nvPr/>
        </p:nvSpPr>
        <p:spPr>
          <a:xfrm>
            <a:off x="793790" y="6478667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90" y="6932771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6705481"/>
            <a:ext cx="35371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 omitir validación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7195899"/>
            <a:ext cx="353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Previa a importación final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7770376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8" name="Shape 13"/>
          <p:cNvSpPr/>
          <p:nvPr/>
        </p:nvSpPr>
        <p:spPr>
          <a:xfrm>
            <a:off x="793790" y="7898963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011" y="8353068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8125778"/>
            <a:ext cx="3102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Liberación activa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8616196"/>
            <a:ext cx="31026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 asociada</a:t>
            </a:r>
            <a:endParaRPr lang="en-US" sz="175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3BDAEE7-EA1E-F894-9460-921D13C9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5530" y="10478978"/>
            <a:ext cx="2143424" cy="362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227</Words>
  <Application>Microsoft Office PowerPoint</Application>
  <PresentationFormat>Personalizado</PresentationFormat>
  <Paragraphs>89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Open Sans</vt:lpstr>
      <vt:lpstr>Unbounded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Junior Alexander Hidalgo Socola</cp:lastModifiedBy>
  <cp:revision>2</cp:revision>
  <dcterms:created xsi:type="dcterms:W3CDTF">2025-05-26T16:19:04Z</dcterms:created>
  <dcterms:modified xsi:type="dcterms:W3CDTF">2025-05-26T16:22:20Z</dcterms:modified>
</cp:coreProperties>
</file>